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 autoAdjust="0"/>
    <p:restoredTop sz="95673" autoAdjust="0"/>
  </p:normalViewPr>
  <p:slideViewPr>
    <p:cSldViewPr>
      <p:cViewPr>
        <p:scale>
          <a:sx n="109" d="100"/>
          <a:sy n="109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5/15/2018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Совместный Проект ПАО Сбербанк </a:t>
            </a: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поддержке Правительства </a:t>
            </a:r>
            <a:r>
              <a:rPr lang="ru-RU" b="1" dirty="0" smtClean="0">
                <a:solidFill>
                  <a:srgbClr val="C00000"/>
                </a:solidFill>
              </a:rPr>
              <a:t>Кировской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74587"/>
              </p:ext>
            </p:extLst>
          </p:nvPr>
        </p:nvGraphicFramePr>
        <p:xfrm>
          <a:off x="323528" y="980728"/>
          <a:ext cx="8712968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>
                          <a:solidFill>
                            <a:srgbClr val="C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Помочь предпринимателям развить ключевые бизнес-компетенции на основе современных технологий обучения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>
                          <a:solidFill>
                            <a:srgbClr val="C0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rgbClr val="C00000"/>
                          </a:solidFill>
                        </a:rPr>
                        <a:t>Ключевые ценности для участника</a:t>
                      </a:r>
                      <a:r>
                        <a:rPr lang="ru-RU" sz="1200" u="sng" baseline="0" dirty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Программа разработана предпринимателями для предпринимателей — только практические знания и проверенные инструменты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онлайн в любое удобное время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Для более глубокой проработки своего бизнеса можно побороться за участие в интенсивном режиме, который состоит из 4 очных мероприятий и работы с наставником</a:t>
                      </a:r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Регистрация по ссылке: </a:t>
            </a:r>
            <a:r>
              <a:rPr lang="en-US" b="1" dirty="0"/>
              <a:t>https</a:t>
            </a:r>
            <a:r>
              <a:rPr lang="ru-RU" b="1" dirty="0"/>
              <a:t>://</a:t>
            </a:r>
            <a:r>
              <a:rPr lang="en-US" b="1" dirty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5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4980563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Просмотр </a:t>
            </a:r>
            <a:r>
              <a:rPr lang="ru-RU" sz="1200" dirty="0" err="1"/>
              <a:t>видеоуроков</a:t>
            </a:r>
            <a:r>
              <a:rPr lang="ru-RU" sz="1200" dirty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Тематические </a:t>
            </a:r>
            <a:r>
              <a:rPr lang="ru-RU" sz="1200" dirty="0" err="1"/>
              <a:t>вебинары</a:t>
            </a:r>
            <a:r>
              <a:rPr lang="ru-RU" sz="1200" dirty="0"/>
              <a:t> </a:t>
            </a:r>
            <a:r>
              <a:rPr lang="ru-RU" sz="1200" dirty="0" smtClean="0"/>
              <a:t>с экспертами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За верное выполнение заданий участник получает баллы, которые складываются в общий рейтинг. В конце программы можно обменять баллы на подарки. Также все закончившие программу получают сертификат.</a:t>
            </a:r>
          </a:p>
          <a:p>
            <a:r>
              <a:rPr lang="ru-RU" sz="1400" b="1" u="sng" dirty="0">
                <a:solidFill>
                  <a:srgbClr val="C00000"/>
                </a:solidFill>
              </a:rPr>
              <a:t>Только лидерам рейтинга, прошедшим отбор в интенсивном режиме будут </a:t>
            </a:r>
            <a:r>
              <a:rPr lang="ru-RU" sz="1400" b="1" u="sng" dirty="0" smtClean="0">
                <a:solidFill>
                  <a:srgbClr val="C00000"/>
                </a:solidFill>
              </a:rPr>
              <a:t>доступны (условие – регистрация до 28 мая):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мастер-классы, </a:t>
            </a:r>
            <a:r>
              <a:rPr lang="ru-RU" sz="1400" dirty="0"/>
              <a:t>работа с наставником, </a:t>
            </a:r>
            <a:r>
              <a:rPr lang="ru-RU" sz="1400" dirty="0" err="1"/>
              <a:t>вебинары</a:t>
            </a:r>
            <a:r>
              <a:rPr lang="ru-RU" sz="1400" dirty="0"/>
              <a:t> и консультации</a:t>
            </a:r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Props1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7F46-08C8-45EB-9219-8D4A2C092C09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ffa762ea-d9fa-4e61-8bdb-941932a01c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50681</TotalTime>
  <Words>224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user</cp:lastModifiedBy>
  <cp:revision>3071</cp:revision>
  <cp:lastPrinted>2018-04-24T12:51:15Z</cp:lastPrinted>
  <dcterms:created xsi:type="dcterms:W3CDTF">2014-05-07T06:35:39Z</dcterms:created>
  <dcterms:modified xsi:type="dcterms:W3CDTF">2018-05-15T06:00:35Z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